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63" r:id="rId5"/>
    <p:sldId id="259" r:id="rId6"/>
    <p:sldId id="261" r:id="rId7"/>
    <p:sldId id="262" r:id="rId8"/>
    <p:sldId id="260"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F4ABEB-5554-428D-86D3-5A47B181291A}" type="datetimeFigureOut">
              <a:rPr lang="en-US" smtClean="0"/>
              <a:t>1/27/2014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EC9D02-EC90-441D-90E7-8FD6B9E64BD3}" type="slidenum">
              <a:rPr lang="en-US" smtClean="0"/>
              <a:t>‹#›</a:t>
            </a:fld>
            <a:endParaRPr lang="en-US"/>
          </a:p>
        </p:txBody>
      </p:sp>
    </p:spTree>
    <p:extLst>
      <p:ext uri="{BB962C8B-B14F-4D97-AF65-F5344CB8AC3E}">
        <p14:creationId xmlns:p14="http://schemas.microsoft.com/office/powerpoint/2010/main" val="751583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D103838-8672-4F03-A7CF-ABBC926A4A7F}"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7F67A-DAEA-461A-B29A-AF63F526A659}"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103838-8672-4F03-A7CF-ABBC926A4A7F}"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7F67A-DAEA-461A-B29A-AF63F526A65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103838-8672-4F03-A7CF-ABBC926A4A7F}"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7F67A-DAEA-461A-B29A-AF63F526A65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103838-8672-4F03-A7CF-ABBC926A4A7F}"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7F67A-DAEA-461A-B29A-AF63F526A65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103838-8672-4F03-A7CF-ABBC926A4A7F}"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87F67A-DAEA-461A-B29A-AF63F526A65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103838-8672-4F03-A7CF-ABBC926A4A7F}" type="datetimeFigureOut">
              <a:rPr lang="en-US"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7F67A-DAEA-461A-B29A-AF63F526A65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103838-8672-4F03-A7CF-ABBC926A4A7F}" type="datetimeFigureOut">
              <a:rPr lang="en-US" smtClean="0"/>
              <a:t>1/27/2014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87F67A-DAEA-461A-B29A-AF63F526A659}"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103838-8672-4F03-A7CF-ABBC926A4A7F}" type="datetimeFigureOut">
              <a:rPr lang="en-US" smtClean="0"/>
              <a:t>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87F67A-DAEA-461A-B29A-AF63F526A65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03838-8672-4F03-A7CF-ABBC926A4A7F}" type="datetimeFigureOut">
              <a:rPr lang="en-US" smtClean="0"/>
              <a:t>1/27/2014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87F67A-DAEA-461A-B29A-AF63F526A65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03838-8672-4F03-A7CF-ABBC926A4A7F}" type="datetimeFigureOut">
              <a:rPr lang="en-US"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7F67A-DAEA-461A-B29A-AF63F526A659}"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03838-8672-4F03-A7CF-ABBC926A4A7F}" type="datetimeFigureOut">
              <a:rPr lang="en-US"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87F67A-DAEA-461A-B29A-AF63F526A65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D103838-8672-4F03-A7CF-ABBC926A4A7F}" type="datetimeFigureOut">
              <a:rPr lang="en-US" smtClean="0"/>
              <a:t>1/27/2014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587F67A-DAEA-461A-B29A-AF63F526A65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0"/>
            <a:ext cx="7543800" cy="1524000"/>
          </a:xfrm>
        </p:spPr>
        <p:txBody>
          <a:bodyPr/>
          <a:lstStyle/>
          <a:p>
            <a:r>
              <a:rPr lang="en-US" dirty="0" smtClean="0">
                <a:solidFill>
                  <a:schemeClr val="tx1"/>
                </a:solidFill>
              </a:rPr>
              <a:t>Megan </a:t>
            </a:r>
            <a:br>
              <a:rPr lang="en-US" dirty="0" smtClean="0">
                <a:solidFill>
                  <a:schemeClr val="tx1"/>
                </a:solidFill>
              </a:rPr>
            </a:br>
            <a:r>
              <a:rPr lang="en-US" dirty="0" smtClean="0">
                <a:solidFill>
                  <a:schemeClr val="tx1"/>
                </a:solidFill>
              </a:rPr>
              <a:t>Salinas</a:t>
            </a:r>
            <a:endParaRPr lang="en-US" dirty="0">
              <a:solidFill>
                <a:schemeClr val="tx1"/>
              </a:solidFill>
            </a:endParaRPr>
          </a:p>
        </p:txBody>
      </p:sp>
      <p:sp>
        <p:nvSpPr>
          <p:cNvPr id="3" name="Subtitle 2"/>
          <p:cNvSpPr>
            <a:spLocks noGrp="1"/>
          </p:cNvSpPr>
          <p:nvPr>
            <p:ph type="subTitle" idx="1"/>
          </p:nvPr>
        </p:nvSpPr>
        <p:spPr>
          <a:xfrm>
            <a:off x="762000" y="3048000"/>
            <a:ext cx="6858000" cy="990600"/>
          </a:xfrm>
        </p:spPr>
        <p:txBody>
          <a:bodyPr/>
          <a:lstStyle/>
          <a:p>
            <a:r>
              <a:rPr lang="en-US" dirty="0" smtClean="0">
                <a:solidFill>
                  <a:schemeClr val="tx1"/>
                </a:solidFill>
              </a:rPr>
              <a:t>LHS Class of 2014</a:t>
            </a:r>
            <a:endParaRPr lang="en-US"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1066800"/>
            <a:ext cx="2857500" cy="4320540"/>
          </a:xfrm>
          <a:prstGeom prst="rect">
            <a:avLst/>
          </a:prstGeom>
        </p:spPr>
      </p:pic>
    </p:spTree>
    <p:extLst>
      <p:ext uri="{BB962C8B-B14F-4D97-AF65-F5344CB8AC3E}">
        <p14:creationId xmlns:p14="http://schemas.microsoft.com/office/powerpoint/2010/main" val="2288700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 for your time!</a:t>
            </a:r>
            <a:endParaRPr lang="en-US" dirty="0"/>
          </a:p>
        </p:txBody>
      </p:sp>
      <p:sp>
        <p:nvSpPr>
          <p:cNvPr id="4" name="TextBox 3"/>
          <p:cNvSpPr txBox="1"/>
          <p:nvPr/>
        </p:nvSpPr>
        <p:spPr>
          <a:xfrm>
            <a:off x="2657475" y="1676400"/>
            <a:ext cx="3848100" cy="1015663"/>
          </a:xfrm>
          <a:prstGeom prst="rect">
            <a:avLst/>
          </a:prstGeom>
          <a:noFill/>
        </p:spPr>
        <p:txBody>
          <a:bodyPr wrap="square" rtlCol="0">
            <a:spAutoFit/>
          </a:bodyPr>
          <a:lstStyle/>
          <a:p>
            <a:r>
              <a:rPr lang="en-US" sz="2000" b="1" dirty="0" smtClean="0"/>
              <a:t>You miss 100% of the shots you don’t take.</a:t>
            </a:r>
          </a:p>
          <a:p>
            <a:r>
              <a:rPr lang="en-US" sz="2000" b="1" dirty="0"/>
              <a:t>	</a:t>
            </a:r>
            <a:r>
              <a:rPr lang="en-US" sz="2000" b="1" dirty="0" smtClean="0"/>
              <a:t>- Wayne Gretzky</a:t>
            </a:r>
            <a:endParaRPr lang="en-US" sz="2000" b="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28850" y="2895600"/>
            <a:ext cx="4705350" cy="3529013"/>
          </a:xfrm>
          <a:prstGeom prst="rect">
            <a:avLst/>
          </a:prstGeom>
        </p:spPr>
      </p:pic>
    </p:spTree>
    <p:extLst>
      <p:ext uri="{BB962C8B-B14F-4D97-AF65-F5344CB8AC3E}">
        <p14:creationId xmlns:p14="http://schemas.microsoft.com/office/powerpoint/2010/main" val="1434246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6781800" cy="1600200"/>
          </a:xfrm>
        </p:spPr>
        <p:txBody>
          <a:bodyPr/>
          <a:lstStyle/>
          <a:p>
            <a:r>
              <a:rPr lang="en-US" dirty="0" smtClean="0"/>
              <a:t>Who am I?</a:t>
            </a:r>
            <a:endParaRPr lang="en-US" dirty="0"/>
          </a:p>
        </p:txBody>
      </p:sp>
      <p:sp>
        <p:nvSpPr>
          <p:cNvPr id="3" name="Content Placeholder 2"/>
          <p:cNvSpPr>
            <a:spLocks noGrp="1"/>
          </p:cNvSpPr>
          <p:nvPr>
            <p:ph idx="1"/>
          </p:nvPr>
        </p:nvSpPr>
        <p:spPr>
          <a:xfrm>
            <a:off x="381000" y="1265237"/>
            <a:ext cx="5105400" cy="4830763"/>
          </a:xfrm>
        </p:spPr>
        <p:txBody>
          <a:bodyPr>
            <a:normAutofit fontScale="92500" lnSpcReduction="10000"/>
          </a:bodyPr>
          <a:lstStyle/>
          <a:p>
            <a:r>
              <a:rPr lang="en-US" dirty="0" smtClean="0"/>
              <a:t>I was born and raised in Lindsay</a:t>
            </a:r>
          </a:p>
          <a:p>
            <a:r>
              <a:rPr lang="en-US" dirty="0" smtClean="0"/>
              <a:t>Father, Mother and my older Brother</a:t>
            </a:r>
          </a:p>
          <a:p>
            <a:r>
              <a:rPr lang="en-US" dirty="0" smtClean="0"/>
              <a:t>Selected as one of Lindsay’s Youth of the Year for 2013</a:t>
            </a:r>
          </a:p>
          <a:p>
            <a:r>
              <a:rPr lang="en-US" dirty="0" smtClean="0"/>
              <a:t>My interests: athletics, education and helping others</a:t>
            </a:r>
          </a:p>
          <a:p>
            <a:r>
              <a:rPr lang="en-US" dirty="0" smtClean="0"/>
              <a:t>Hobbies: sports, spending time with friends and family, and relaxing</a:t>
            </a:r>
          </a:p>
          <a:p>
            <a:r>
              <a:rPr lang="en-US" dirty="0" smtClean="0"/>
              <a:t>Sports: Varsity Basketball and Swimming all 4 years</a:t>
            </a:r>
          </a:p>
          <a:p>
            <a:r>
              <a:rPr lang="en-US" dirty="0" smtClean="0"/>
              <a:t>Clubs and Organizations: AVID, Key Club, National Spanish Honors Society, Cardinal Letter Club</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1295400"/>
            <a:ext cx="3223928" cy="4572000"/>
          </a:xfrm>
          <a:prstGeom prst="rect">
            <a:avLst/>
          </a:prstGeom>
        </p:spPr>
      </p:pic>
    </p:spTree>
    <p:extLst>
      <p:ext uri="{BB962C8B-B14F-4D97-AF65-F5344CB8AC3E}">
        <p14:creationId xmlns:p14="http://schemas.microsoft.com/office/powerpoint/2010/main" val="900031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6781800" cy="1600200"/>
          </a:xfrm>
        </p:spPr>
        <p:txBody>
          <a:bodyPr/>
          <a:lstStyle/>
          <a:p>
            <a:r>
              <a:rPr lang="en-US" dirty="0" smtClean="0"/>
              <a:t>Senior Project</a:t>
            </a:r>
            <a:endParaRPr lang="en-US" dirty="0"/>
          </a:p>
        </p:txBody>
      </p:sp>
      <p:sp>
        <p:nvSpPr>
          <p:cNvPr id="3" name="Content Placeholder 2"/>
          <p:cNvSpPr>
            <a:spLocks noGrp="1"/>
          </p:cNvSpPr>
          <p:nvPr>
            <p:ph idx="1"/>
          </p:nvPr>
        </p:nvSpPr>
        <p:spPr>
          <a:xfrm>
            <a:off x="747252" y="1066800"/>
            <a:ext cx="7543800" cy="3886200"/>
          </a:xfrm>
        </p:spPr>
        <p:txBody>
          <a:bodyPr/>
          <a:lstStyle/>
          <a:p>
            <a:pPr marL="0" indent="0">
              <a:buNone/>
            </a:pPr>
            <a:r>
              <a:rPr lang="en-US" dirty="0" smtClean="0"/>
              <a:t>- Journals		- Visual Representation</a:t>
            </a:r>
          </a:p>
          <a:p>
            <a:pPr marL="0" indent="0">
              <a:buNone/>
            </a:pPr>
            <a:r>
              <a:rPr lang="en-US" dirty="0" smtClean="0"/>
              <a:t>- Job Shadow		- Senior Writing</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5295" t="7979" r="15350" b="5111"/>
          <a:stretch/>
        </p:blipFill>
        <p:spPr>
          <a:xfrm>
            <a:off x="1354394" y="2209800"/>
            <a:ext cx="6341806" cy="4468763"/>
          </a:xfrm>
          <a:prstGeom prst="rect">
            <a:avLst/>
          </a:prstGeom>
        </p:spPr>
      </p:pic>
    </p:spTree>
    <p:extLst>
      <p:ext uri="{BB962C8B-B14F-4D97-AF65-F5344CB8AC3E}">
        <p14:creationId xmlns:p14="http://schemas.microsoft.com/office/powerpoint/2010/main" val="4082215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Journals</a:t>
            </a:r>
            <a:endParaRPr lang="en-US" dirty="0"/>
          </a:p>
        </p:txBody>
      </p:sp>
      <p:sp>
        <p:nvSpPr>
          <p:cNvPr id="3" name="Content Placeholder 2"/>
          <p:cNvSpPr>
            <a:spLocks noGrp="1"/>
          </p:cNvSpPr>
          <p:nvPr>
            <p:ph idx="1"/>
          </p:nvPr>
        </p:nvSpPr>
        <p:spPr/>
        <p:txBody>
          <a:bodyPr/>
          <a:lstStyle/>
          <a:p>
            <a:r>
              <a:rPr lang="en-US" dirty="0" smtClean="0"/>
              <a:t>The most meaningful month of my senior year so far has been October. October was the most important month as well because it was when all colleges opened their applications and were allowing high school seniors to submit their applications. For every high school senior that was a huge step in their senior year and that’s why October was the most meaningful month for me so far. </a:t>
            </a:r>
          </a:p>
          <a:p>
            <a:r>
              <a:rPr lang="en-US" dirty="0" smtClean="0"/>
              <a:t>My biggest challenge this year so far has to be that I am taking AP Biology. My greatest accomplishment has been successfully submitting my applications to colleges and knowing that the next chapter in my life has begun. </a:t>
            </a:r>
            <a:endParaRPr lang="en-US" dirty="0"/>
          </a:p>
        </p:txBody>
      </p:sp>
    </p:spTree>
    <p:extLst>
      <p:ext uri="{BB962C8B-B14F-4D97-AF65-F5344CB8AC3E}">
        <p14:creationId xmlns:p14="http://schemas.microsoft.com/office/powerpoint/2010/main" val="3022811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6781800" cy="1600200"/>
          </a:xfrm>
        </p:spPr>
        <p:txBody>
          <a:bodyPr/>
          <a:lstStyle/>
          <a:p>
            <a:r>
              <a:rPr lang="en-US" dirty="0" smtClean="0"/>
              <a:t>Physical Therapist</a:t>
            </a:r>
            <a:endParaRPr lang="en-US" dirty="0"/>
          </a:p>
        </p:txBody>
      </p:sp>
      <p:sp>
        <p:nvSpPr>
          <p:cNvPr id="3" name="Content Placeholder 2"/>
          <p:cNvSpPr>
            <a:spLocks noGrp="1"/>
          </p:cNvSpPr>
          <p:nvPr>
            <p:ph idx="1"/>
          </p:nvPr>
        </p:nvSpPr>
        <p:spPr>
          <a:xfrm>
            <a:off x="685800" y="1371600"/>
            <a:ext cx="4343400" cy="4876800"/>
          </a:xfrm>
        </p:spPr>
        <p:txBody>
          <a:bodyPr>
            <a:normAutofit/>
          </a:bodyPr>
          <a:lstStyle/>
          <a:p>
            <a:r>
              <a:rPr lang="en-US" dirty="0" smtClean="0"/>
              <a:t>Required skills</a:t>
            </a:r>
          </a:p>
          <a:p>
            <a:pPr lvl="1"/>
            <a:r>
              <a:rPr lang="en-US" dirty="0" smtClean="0"/>
              <a:t>Communication </a:t>
            </a:r>
          </a:p>
          <a:p>
            <a:pPr lvl="1"/>
            <a:r>
              <a:rPr lang="en-US" dirty="0" smtClean="0"/>
              <a:t>Dependability</a:t>
            </a:r>
          </a:p>
          <a:p>
            <a:pPr lvl="1"/>
            <a:r>
              <a:rPr lang="en-US" dirty="0" smtClean="0"/>
              <a:t>Responsibility</a:t>
            </a:r>
          </a:p>
          <a:p>
            <a:pPr lvl="1"/>
            <a:r>
              <a:rPr lang="en-US" dirty="0" smtClean="0"/>
              <a:t>Intuitive </a:t>
            </a:r>
          </a:p>
          <a:p>
            <a:r>
              <a:rPr lang="en-US" dirty="0" smtClean="0"/>
              <a:t>Is there a future for you in this field, especially after the job shadow?</a:t>
            </a:r>
          </a:p>
          <a:p>
            <a:pPr lvl="1"/>
            <a:r>
              <a:rPr lang="en-US" dirty="0" smtClean="0"/>
              <a:t>Definitely, with the job shadow my decision was that much more clear to me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609600"/>
            <a:ext cx="2305050" cy="184404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2453640"/>
            <a:ext cx="2292583" cy="2346960"/>
          </a:xfrm>
          <a:prstGeom prst="rect">
            <a:avLst/>
          </a:prstGeom>
        </p:spPr>
      </p:pic>
      <p:pic>
        <p:nvPicPr>
          <p:cNvPr id="6" name="Picture 5"/>
          <p:cNvPicPr>
            <a:picLocks/>
          </p:cNvPicPr>
          <p:nvPr/>
        </p:nvPicPr>
        <p:blipFill rotWithShape="1">
          <a:blip r:embed="rId4">
            <a:extLst>
              <a:ext uri="{28A0092B-C50C-407E-A947-70E740481C1C}">
                <a14:useLocalDpi xmlns:a14="http://schemas.microsoft.com/office/drawing/2010/main" val="0"/>
              </a:ext>
            </a:extLst>
          </a:blip>
          <a:srcRect t="18711" r="22764" b="-1"/>
          <a:stretch/>
        </p:blipFill>
        <p:spPr>
          <a:xfrm>
            <a:off x="6084295" y="4800600"/>
            <a:ext cx="2304288" cy="1847088"/>
          </a:xfrm>
          <a:prstGeom prst="rect">
            <a:avLst/>
          </a:prstGeom>
        </p:spPr>
      </p:pic>
      <p:sp>
        <p:nvSpPr>
          <p:cNvPr id="7" name="TextBox 6"/>
          <p:cNvSpPr txBox="1"/>
          <p:nvPr/>
        </p:nvSpPr>
        <p:spPr>
          <a:xfrm>
            <a:off x="6360686" y="4414062"/>
            <a:ext cx="1751505" cy="369332"/>
          </a:xfrm>
          <a:prstGeom prst="rect">
            <a:avLst/>
          </a:prstGeom>
          <a:solidFill>
            <a:schemeClr val="tx1"/>
          </a:solidFill>
        </p:spPr>
        <p:txBody>
          <a:bodyPr wrap="none" rtlCol="0">
            <a:spAutoFit/>
          </a:bodyPr>
          <a:lstStyle/>
          <a:p>
            <a:r>
              <a:rPr lang="en-US" dirty="0" smtClean="0">
                <a:ln w="12700">
                  <a:solidFill>
                    <a:schemeClr val="bg1"/>
                  </a:solidFill>
                  <a:prstDash val="solid"/>
                </a:ln>
                <a:solidFill>
                  <a:schemeClr val="bg1"/>
                </a:solidFill>
              </a:rPr>
              <a:t>Dr. Stephen </a:t>
            </a:r>
            <a:r>
              <a:rPr lang="en-US" dirty="0" err="1" smtClean="0">
                <a:ln w="12700">
                  <a:solidFill>
                    <a:schemeClr val="bg1"/>
                  </a:solidFill>
                  <a:prstDash val="solid"/>
                </a:ln>
                <a:solidFill>
                  <a:schemeClr val="bg1"/>
                </a:solidFill>
              </a:rPr>
              <a:t>Lege</a:t>
            </a:r>
            <a:endParaRPr lang="en-US" dirty="0">
              <a:ln w="12700">
                <a:solidFill>
                  <a:schemeClr val="bg1"/>
                </a:solidFill>
                <a:prstDash val="solid"/>
              </a:ln>
              <a:solidFill>
                <a:schemeClr val="bg1"/>
              </a:solidFill>
            </a:endParaRPr>
          </a:p>
        </p:txBody>
      </p:sp>
    </p:spTree>
    <p:extLst>
      <p:ext uri="{BB962C8B-B14F-4D97-AF65-F5344CB8AC3E}">
        <p14:creationId xmlns:p14="http://schemas.microsoft.com/office/powerpoint/2010/main" val="3694970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162800" cy="1600200"/>
          </a:xfrm>
        </p:spPr>
        <p:txBody>
          <a:bodyPr>
            <a:noAutofit/>
          </a:bodyPr>
          <a:lstStyle/>
          <a:p>
            <a:r>
              <a:rPr lang="en-US" sz="4400" dirty="0" smtClean="0"/>
              <a:t>Senior Writing – 7 Modes</a:t>
            </a:r>
            <a:endParaRPr lang="en-US" sz="4400" dirty="0"/>
          </a:p>
        </p:txBody>
      </p:sp>
      <p:sp>
        <p:nvSpPr>
          <p:cNvPr id="3" name="Content Placeholder 2"/>
          <p:cNvSpPr>
            <a:spLocks noGrp="1"/>
          </p:cNvSpPr>
          <p:nvPr>
            <p:ph idx="1"/>
          </p:nvPr>
        </p:nvSpPr>
        <p:spPr>
          <a:xfrm>
            <a:off x="228600" y="1371600"/>
            <a:ext cx="8686800" cy="5943600"/>
          </a:xfrm>
        </p:spPr>
        <p:txBody>
          <a:bodyPr>
            <a:normAutofit/>
          </a:bodyPr>
          <a:lstStyle/>
          <a:p>
            <a:pPr>
              <a:lnSpc>
                <a:spcPct val="200000"/>
              </a:lnSpc>
            </a:pPr>
            <a:r>
              <a:rPr lang="en-US" dirty="0" smtClean="0"/>
              <a:t>Topic: Physical Therapy</a:t>
            </a:r>
          </a:p>
          <a:p>
            <a:pPr>
              <a:lnSpc>
                <a:spcPct val="200000"/>
              </a:lnSpc>
            </a:pPr>
            <a:endParaRPr lang="en-US" b="1" dirty="0" smtClean="0"/>
          </a:p>
          <a:p>
            <a:pPr>
              <a:lnSpc>
                <a:spcPct val="200000"/>
              </a:lnSpc>
            </a:pPr>
            <a:r>
              <a:rPr lang="en-US" dirty="0" smtClean="0"/>
              <a:t>I chose physical therapy because I have experience with going to physical therapy and nothing else has ever grasped my attention like physical therapy. I love the thought of being able to help injured people get back to their normal lifestyles</a:t>
            </a:r>
          </a:p>
        </p:txBody>
      </p:sp>
    </p:spTree>
    <p:extLst>
      <p:ext uri="{BB962C8B-B14F-4D97-AF65-F5344CB8AC3E}">
        <p14:creationId xmlns:p14="http://schemas.microsoft.com/office/powerpoint/2010/main" val="2806097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Senior Writing Cont’d</a:t>
            </a:r>
            <a:endParaRPr lang="en-US" dirty="0"/>
          </a:p>
        </p:txBody>
      </p:sp>
      <p:sp>
        <p:nvSpPr>
          <p:cNvPr id="3" name="Content Placeholder 2"/>
          <p:cNvSpPr>
            <a:spLocks noGrp="1"/>
          </p:cNvSpPr>
          <p:nvPr>
            <p:ph idx="1"/>
          </p:nvPr>
        </p:nvSpPr>
        <p:spPr/>
        <p:txBody>
          <a:bodyPr/>
          <a:lstStyle/>
          <a:p>
            <a:pPr lvl="0">
              <a:buClr>
                <a:srgbClr val="DDDDDD"/>
              </a:buClr>
            </a:pPr>
            <a:r>
              <a:rPr lang="en-US" sz="1900" dirty="0">
                <a:solidFill>
                  <a:prstClr val="white"/>
                </a:solidFill>
              </a:rPr>
              <a:t>The 7 modes:</a:t>
            </a:r>
          </a:p>
          <a:p>
            <a:pPr lvl="1">
              <a:buClr>
                <a:srgbClr val="DDDDDD"/>
              </a:buClr>
            </a:pPr>
            <a:r>
              <a:rPr lang="en-US" sz="1900" b="1" u="sng" dirty="0">
                <a:solidFill>
                  <a:prstClr val="white"/>
                </a:solidFill>
              </a:rPr>
              <a:t>Definition</a:t>
            </a:r>
            <a:r>
              <a:rPr lang="en-US" sz="1900" dirty="0">
                <a:solidFill>
                  <a:prstClr val="white"/>
                </a:solidFill>
              </a:rPr>
              <a:t>: define physical therapy and the various types</a:t>
            </a:r>
          </a:p>
          <a:p>
            <a:pPr lvl="1">
              <a:buClr>
                <a:srgbClr val="DDDDDD"/>
              </a:buClr>
            </a:pPr>
            <a:r>
              <a:rPr lang="en-US" sz="1900" b="1" u="sng" dirty="0">
                <a:solidFill>
                  <a:prstClr val="white"/>
                </a:solidFill>
              </a:rPr>
              <a:t>Description</a:t>
            </a:r>
            <a:r>
              <a:rPr lang="en-US" sz="1900" u="sng" dirty="0">
                <a:solidFill>
                  <a:prstClr val="white"/>
                </a:solidFill>
              </a:rPr>
              <a:t> &amp; Narration</a:t>
            </a:r>
            <a:r>
              <a:rPr lang="en-US" sz="1900" dirty="0">
                <a:solidFill>
                  <a:prstClr val="white"/>
                </a:solidFill>
              </a:rPr>
              <a:t>: narrate a story of mine related to physical therapy</a:t>
            </a:r>
          </a:p>
          <a:p>
            <a:pPr lvl="1">
              <a:buClr>
                <a:srgbClr val="DDDDDD"/>
              </a:buClr>
            </a:pPr>
            <a:r>
              <a:rPr lang="en-US" sz="1900" b="1" u="sng" dirty="0">
                <a:solidFill>
                  <a:prstClr val="white"/>
                </a:solidFill>
              </a:rPr>
              <a:t>Compare/Contrast</a:t>
            </a:r>
            <a:r>
              <a:rPr lang="en-US" sz="1900" dirty="0">
                <a:solidFill>
                  <a:prstClr val="white"/>
                </a:solidFill>
              </a:rPr>
              <a:t>: two different physical therapy programs at two different schools</a:t>
            </a:r>
          </a:p>
          <a:p>
            <a:pPr lvl="1">
              <a:buClr>
                <a:srgbClr val="DDDDDD"/>
              </a:buClr>
            </a:pPr>
            <a:r>
              <a:rPr lang="en-US" sz="1900" b="1" u="sng" dirty="0">
                <a:solidFill>
                  <a:prstClr val="white"/>
                </a:solidFill>
              </a:rPr>
              <a:t>Cause &amp; Effect</a:t>
            </a:r>
            <a:r>
              <a:rPr lang="en-US" sz="1900" dirty="0">
                <a:solidFill>
                  <a:prstClr val="white"/>
                </a:solidFill>
              </a:rPr>
              <a:t>: the causes of the three most common injuries</a:t>
            </a:r>
          </a:p>
          <a:p>
            <a:pPr lvl="1">
              <a:buClr>
                <a:srgbClr val="DDDDDD"/>
              </a:buClr>
            </a:pPr>
            <a:r>
              <a:rPr lang="en-US" sz="1900" b="1" u="sng" dirty="0">
                <a:solidFill>
                  <a:prstClr val="white"/>
                </a:solidFill>
              </a:rPr>
              <a:t>Argument &amp; Persuasion</a:t>
            </a:r>
            <a:r>
              <a:rPr lang="en-US" sz="1900" dirty="0">
                <a:solidFill>
                  <a:prstClr val="white"/>
                </a:solidFill>
              </a:rPr>
              <a:t>: persuading that some exercises are best for certain injuries</a:t>
            </a:r>
          </a:p>
          <a:p>
            <a:pPr lvl="1">
              <a:buClr>
                <a:srgbClr val="DDDDDD"/>
              </a:buClr>
            </a:pPr>
            <a:r>
              <a:rPr lang="en-US" sz="1900" b="1" u="sng" dirty="0">
                <a:solidFill>
                  <a:prstClr val="white"/>
                </a:solidFill>
              </a:rPr>
              <a:t>Classification/Division</a:t>
            </a:r>
            <a:r>
              <a:rPr lang="en-US" sz="1900" dirty="0">
                <a:solidFill>
                  <a:prstClr val="white"/>
                </a:solidFill>
              </a:rPr>
              <a:t>: classifying two types of physical therapy</a:t>
            </a:r>
          </a:p>
          <a:p>
            <a:pPr lvl="0">
              <a:buClr>
                <a:srgbClr val="DDDDDD"/>
              </a:buClr>
            </a:pPr>
            <a:r>
              <a:rPr lang="en-US" sz="1900" dirty="0">
                <a:solidFill>
                  <a:prstClr val="white"/>
                </a:solidFill>
              </a:rPr>
              <a:t>Throughout writing these seven papers, I learned that there is a lot to physical therapy; however, while going through this, I am that much more intrigued by the field. I feel that through physical therapy, I will be able to help people in need and that is what I want to do within life, help people in need.</a:t>
            </a:r>
          </a:p>
          <a:p>
            <a:endParaRPr lang="en-US" dirty="0"/>
          </a:p>
        </p:txBody>
      </p:sp>
    </p:spTree>
    <p:extLst>
      <p:ext uri="{BB962C8B-B14F-4D97-AF65-F5344CB8AC3E}">
        <p14:creationId xmlns:p14="http://schemas.microsoft.com/office/powerpoint/2010/main" val="1035257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6781800" cy="1600200"/>
          </a:xfrm>
        </p:spPr>
        <p:txBody>
          <a:bodyPr/>
          <a:lstStyle/>
          <a:p>
            <a:r>
              <a:rPr lang="en-US" dirty="0" smtClean="0"/>
              <a:t>Visual Representation</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15194" y="2095500"/>
            <a:ext cx="2913611" cy="3886200"/>
          </a:xfrm>
        </p:spPr>
      </p:pic>
    </p:spTree>
    <p:extLst>
      <p:ext uri="{BB962C8B-B14F-4D97-AF65-F5344CB8AC3E}">
        <p14:creationId xmlns:p14="http://schemas.microsoft.com/office/powerpoint/2010/main" val="1688130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Future</a:t>
            </a:r>
            <a:endParaRPr lang="en-US" dirty="0"/>
          </a:p>
        </p:txBody>
      </p:sp>
      <p:sp>
        <p:nvSpPr>
          <p:cNvPr id="3" name="Content Placeholder 2"/>
          <p:cNvSpPr>
            <a:spLocks noGrp="1"/>
          </p:cNvSpPr>
          <p:nvPr>
            <p:ph idx="1"/>
          </p:nvPr>
        </p:nvSpPr>
        <p:spPr>
          <a:xfrm>
            <a:off x="457200" y="1600200"/>
            <a:ext cx="8153400" cy="4876800"/>
          </a:xfrm>
        </p:spPr>
        <p:txBody>
          <a:bodyPr/>
          <a:lstStyle/>
          <a:p>
            <a:r>
              <a:rPr lang="en-US" dirty="0" smtClean="0"/>
              <a:t>Plan on attending a 4-year university in the fall</a:t>
            </a:r>
          </a:p>
          <a:p>
            <a:endParaRPr lang="en-US" dirty="0"/>
          </a:p>
          <a:p>
            <a:r>
              <a:rPr lang="en-US" dirty="0" smtClean="0"/>
              <a:t>Possibly try walking on to a women’s college basketball team</a:t>
            </a:r>
          </a:p>
          <a:p>
            <a:pPr marL="0" indent="0">
              <a:buNone/>
            </a:pPr>
            <a:endParaRPr lang="en-US" dirty="0"/>
          </a:p>
          <a:p>
            <a:r>
              <a:rPr lang="en-US" dirty="0" smtClean="0"/>
              <a:t>Get an internship at a clinic or some type of physical therapy clinic</a:t>
            </a:r>
          </a:p>
          <a:p>
            <a:endParaRPr lang="en-US" dirty="0"/>
          </a:p>
          <a:p>
            <a:endParaRPr lang="en-US" dirty="0"/>
          </a:p>
        </p:txBody>
      </p:sp>
    </p:spTree>
    <p:extLst>
      <p:ext uri="{BB962C8B-B14F-4D97-AF65-F5344CB8AC3E}">
        <p14:creationId xmlns:p14="http://schemas.microsoft.com/office/powerpoint/2010/main" val="6007369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lack 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2501</TotalTime>
  <Words>483</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Megan  Salinas</vt:lpstr>
      <vt:lpstr>Who am I?</vt:lpstr>
      <vt:lpstr>Senior Project</vt:lpstr>
      <vt:lpstr>Journals</vt:lpstr>
      <vt:lpstr>Physical Therapist</vt:lpstr>
      <vt:lpstr>Senior Writing – 7 Modes</vt:lpstr>
      <vt:lpstr>Senior Writing Cont’d</vt:lpstr>
      <vt:lpstr>Visual Representation</vt:lpstr>
      <vt:lpstr>My Future</vt:lpstr>
      <vt:lpstr>Thank You for your time!</vt:lpstr>
    </vt:vector>
  </TitlesOfParts>
  <Company>LPS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Megan</dc:title>
  <dc:creator>MeganSalinas</dc:creator>
  <cp:lastModifiedBy>MeganSalinas</cp:lastModifiedBy>
  <cp:revision>21</cp:revision>
  <dcterms:created xsi:type="dcterms:W3CDTF">2014-01-08T00:13:06Z</dcterms:created>
  <dcterms:modified xsi:type="dcterms:W3CDTF">2014-01-27T19:57:47Z</dcterms:modified>
</cp:coreProperties>
</file>